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8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SungYong" initials="LS" lastIdx="1" clrIdx="0">
    <p:extLst>
      <p:ext uri="{19B8F6BF-5375-455C-9EA6-DF929625EA0E}">
        <p15:presenceInfo xmlns:p15="http://schemas.microsoft.com/office/powerpoint/2012/main" userId="21218d648705e0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7E8"/>
    <a:srgbClr val="F7D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82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712E-2606-4B45-9B70-7BB22A25359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4E1BA-4116-417A-B665-4DEA48472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148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712E-2606-4B45-9B70-7BB22A25359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4E1BA-4116-417A-B665-4DEA48472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99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712E-2606-4B45-9B70-7BB22A25359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4E1BA-4116-417A-B665-4DEA48472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067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712E-2606-4B45-9B70-7BB22A25359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4E1BA-4116-417A-B665-4DEA48472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640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>
            <a:extLst>
              <a:ext uri="{FF2B5EF4-FFF2-40B4-BE49-F238E27FC236}">
                <a16:creationId xmlns:a16="http://schemas.microsoft.com/office/drawing/2014/main" id="{9CB430ED-53D6-4721-9D94-340FA0E3F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712E-2606-4B45-9B70-7BB22A25359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2C853471-2091-4A45-B204-9869C44F3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76804E93-6CFC-4935-A7AD-36C04DDA3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4E1BA-4116-417A-B665-4DEA48472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22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lnSpc>
                <a:spcPct val="100000"/>
              </a:lnSpc>
              <a:defRPr/>
            </a:lvl1pPr>
            <a:lvl2pPr latinLnBrk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712E-2606-4B45-9B70-7BB22A25359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4E1BA-4116-417A-B665-4DEA48472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430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712E-2606-4B45-9B70-7BB22A25359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4E1BA-4116-417A-B665-4DEA48472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722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712E-2606-4B45-9B70-7BB22A25359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4E1BA-4116-417A-B665-4DEA48472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465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712E-2606-4B45-9B70-7BB22A25359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4E1BA-4116-417A-B665-4DEA48472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884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712E-2606-4B45-9B70-7BB22A25359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4E1BA-4116-417A-B665-4DEA48472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161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712E-2606-4B45-9B70-7BB22A25359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4E1BA-4116-417A-B665-4DEA48472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79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712E-2606-4B45-9B70-7BB22A25359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4E1BA-4116-417A-B665-4DEA48472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7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8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84299"/>
            <a:ext cx="10515600" cy="4792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6712E-2606-4B45-9B70-7BB22A25359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4E1BA-4116-417A-B665-4DEA48472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56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D0A72-15B7-4B33-A25E-2811E4B01CAE}"/>
              </a:ext>
            </a:extLst>
          </p:cNvPr>
          <p:cNvSpPr txBox="1">
            <a:spLocks/>
          </p:cNvSpPr>
          <p:nvPr/>
        </p:nvSpPr>
        <p:spPr>
          <a:xfrm>
            <a:off x="1524000" y="3851413"/>
            <a:ext cx="9144000" cy="8448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spc="-10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 algn="ctr"/>
            <a:r>
              <a:rPr lang="ko-KR" altLang="en-US" sz="4400" dirty="0" smtClean="0"/>
              <a:t>적용 및 활용</a:t>
            </a:r>
            <a:endParaRPr lang="ko-KR" altLang="en-US" sz="12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41FEA8C-A426-472E-85D8-D6FE2A0D1EA5}"/>
              </a:ext>
            </a:extLst>
          </p:cNvPr>
          <p:cNvSpPr txBox="1">
            <a:spLocks/>
          </p:cNvSpPr>
          <p:nvPr/>
        </p:nvSpPr>
        <p:spPr>
          <a:xfrm>
            <a:off x="1569923" y="3006585"/>
            <a:ext cx="9144000" cy="8448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spc="-10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 algn="ctr"/>
            <a:r>
              <a:rPr lang="ko-KR" altLang="en-US" sz="4400" dirty="0" smtClean="0"/>
              <a:t>부트스트랩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77265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FA4A3-D50D-4F6C-82F3-7DB397FA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Bootstrap </a:t>
            </a:r>
            <a:r>
              <a:rPr lang="en-US" altLang="ko-KR" dirty="0">
                <a:sym typeface="Wingdings" panose="05000000000000000000" pitchFamily="2" charset="2"/>
              </a:rPr>
              <a:t>Button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BF248-4321-4417-A90A-B3049754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8A5FE4-1506-42C2-B56C-DA75F2248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65"/>
          <a:stretch/>
        </p:blipFill>
        <p:spPr>
          <a:xfrm>
            <a:off x="996949" y="1985962"/>
            <a:ext cx="3960165" cy="21526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950AAE6-8939-4BE1-9DF4-A83792EBEB64}"/>
              </a:ext>
            </a:extLst>
          </p:cNvPr>
          <p:cNvGrpSpPr/>
          <p:nvPr/>
        </p:nvGrpSpPr>
        <p:grpSpPr>
          <a:xfrm>
            <a:off x="5349766" y="1985962"/>
            <a:ext cx="6392153" cy="4190999"/>
            <a:chOff x="996950" y="4089399"/>
            <a:chExt cx="3627280" cy="240347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0CCF570-2BC8-4836-8020-66A9E4939ED6}"/>
                </a:ext>
              </a:extLst>
            </p:cNvPr>
            <p:cNvGrpSpPr/>
            <p:nvPr/>
          </p:nvGrpSpPr>
          <p:grpSpPr>
            <a:xfrm>
              <a:off x="996950" y="4135437"/>
              <a:ext cx="3627280" cy="2271714"/>
              <a:chOff x="142875" y="1162050"/>
              <a:chExt cx="8382000" cy="546735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4E88F53-D48E-45B7-AE8B-5A7887ED49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49" t="12804" r="1618"/>
              <a:stretch/>
            </p:blipFill>
            <p:spPr>
              <a:xfrm>
                <a:off x="142875" y="1162050"/>
                <a:ext cx="8382000" cy="3454963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5825F19-B523-48DC-9597-FA7CED116A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431" t="5779" r="1621" b="9355"/>
              <a:stretch/>
            </p:blipFill>
            <p:spPr>
              <a:xfrm>
                <a:off x="142875" y="4600772"/>
                <a:ext cx="8382000" cy="2028628"/>
              </a:xfrm>
              <a:prstGeom prst="rect">
                <a:avLst/>
              </a:prstGeom>
            </p:spPr>
          </p:pic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52055F4-7E77-4125-A12D-46341F318671}"/>
                </a:ext>
              </a:extLst>
            </p:cNvPr>
            <p:cNvSpPr/>
            <p:nvPr/>
          </p:nvSpPr>
          <p:spPr>
            <a:xfrm>
              <a:off x="996950" y="4089399"/>
              <a:ext cx="3627280" cy="240347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B195FF9-CC62-49C3-82DE-080F95F1A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910" y="4205276"/>
            <a:ext cx="4048016" cy="2047653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2AE0BDE-F13B-4835-85CB-73ABA1F9126C}"/>
              </a:ext>
            </a:extLst>
          </p:cNvPr>
          <p:cNvSpPr/>
          <p:nvPr/>
        </p:nvSpPr>
        <p:spPr>
          <a:xfrm rot="3216524">
            <a:off x="4989807" y="4542272"/>
            <a:ext cx="316164" cy="504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808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FA4A3-D50D-4F6C-82F3-7DB397FA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Bootstrap </a:t>
            </a:r>
            <a:r>
              <a:rPr lang="en-US" altLang="ko-KR" dirty="0">
                <a:sym typeface="Wingdings" panose="05000000000000000000" pitchFamily="2" charset="2"/>
              </a:rPr>
              <a:t>Button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BF248-4321-4417-A90A-B3049754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2055F4-7E77-4125-A12D-46341F318671}"/>
              </a:ext>
            </a:extLst>
          </p:cNvPr>
          <p:cNvSpPr/>
          <p:nvPr/>
        </p:nvSpPr>
        <p:spPr>
          <a:xfrm>
            <a:off x="5349766" y="1985962"/>
            <a:ext cx="6392153" cy="4190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B1F9B1-E217-4099-8860-D454F3A5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94" y="4210734"/>
            <a:ext cx="4055450" cy="1925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032BAD-DA23-4F40-ABB6-881FF5CFA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3" r="5266"/>
          <a:stretch/>
        </p:blipFill>
        <p:spPr>
          <a:xfrm>
            <a:off x="5472561" y="2053236"/>
            <a:ext cx="5881240" cy="28235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009E9D-C2AD-4FFE-A9E2-1F013CA0D3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5" r="1980"/>
          <a:stretch/>
        </p:blipFill>
        <p:spPr>
          <a:xfrm>
            <a:off x="5472561" y="4757962"/>
            <a:ext cx="6088818" cy="12229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850BDE8-B79B-4D83-A89A-9B1712A3B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93" y="1985962"/>
            <a:ext cx="4055451" cy="2051414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2AE0BDE-F13B-4835-85CB-73ABA1F9126C}"/>
              </a:ext>
            </a:extLst>
          </p:cNvPr>
          <p:cNvSpPr/>
          <p:nvPr/>
        </p:nvSpPr>
        <p:spPr>
          <a:xfrm rot="3216524">
            <a:off x="5106901" y="4347662"/>
            <a:ext cx="316164" cy="504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993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FA4A3-D50D-4F6C-82F3-7DB397FA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Font Awesome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BF248-4321-4417-A90A-B3049754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Font Awesome</a:t>
            </a:r>
            <a:r>
              <a:rPr lang="ko-KR" altLang="en-US" dirty="0"/>
              <a:t>으로 예쁜 아이콘을 추가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B1F9B1-E217-4099-8860-D454F3A5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94" y="1985962"/>
            <a:ext cx="4055450" cy="1925812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2AE0BDE-F13B-4835-85CB-73ABA1F9126C}"/>
              </a:ext>
            </a:extLst>
          </p:cNvPr>
          <p:cNvSpPr/>
          <p:nvPr/>
        </p:nvSpPr>
        <p:spPr>
          <a:xfrm rot="3216524">
            <a:off x="5106901" y="4347662"/>
            <a:ext cx="316164" cy="504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B227E3-343E-4F80-8AA0-0FC5F87F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86" y="1985962"/>
            <a:ext cx="5437447" cy="36160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C96D95-5C87-4522-BA9D-46A58EFBB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494" y="4021285"/>
            <a:ext cx="4055450" cy="194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019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D308228-83AB-48CB-B86D-026C4BBB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264150" cy="2852737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Bootstrap</a:t>
            </a:r>
            <a:endParaRPr lang="ko-KR" altLang="en-US" dirty="0">
              <a:latin typeface="+mj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26849B6-FAAF-4724-B947-38321E45D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264150" cy="1500187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7F03B1-36B0-4BA9-8723-E9241F4DC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201"/>
          <a:stretch/>
        </p:blipFill>
        <p:spPr>
          <a:xfrm>
            <a:off x="6096000" y="2062956"/>
            <a:ext cx="6124523" cy="3429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3653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5D2ECEA-C615-485F-9A0A-8C2CB0DF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Bootstrap</a:t>
            </a:r>
            <a:r>
              <a:rPr lang="ko-KR" altLang="en-US" dirty="0"/>
              <a:t> </a:t>
            </a:r>
            <a:r>
              <a:rPr lang="en-US" altLang="ko-KR" sz="2400" b="0" dirty="0"/>
              <a:t>(</a:t>
            </a:r>
            <a:r>
              <a:rPr lang="ko-KR" altLang="en-US" sz="2400" b="0" dirty="0"/>
              <a:t>부트스트랩</a:t>
            </a:r>
            <a:r>
              <a:rPr lang="en-US" altLang="ko-KR" sz="2400" b="0" dirty="0"/>
              <a:t>)</a:t>
            </a:r>
            <a:endParaRPr lang="ko-KR" altLang="en-US" b="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05BC7CD-E060-4746-8C05-646E1BCA9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프런트엔드</a:t>
            </a:r>
            <a:r>
              <a:rPr lang="ko-KR" altLang="en-US" dirty="0"/>
              <a:t> </a:t>
            </a:r>
            <a:r>
              <a:rPr lang="ko-KR" altLang="en-US" dirty="0" err="1"/>
              <a:t>구성시</a:t>
            </a:r>
            <a:r>
              <a:rPr lang="en-US" altLang="ko-KR" dirty="0"/>
              <a:t>, </a:t>
            </a:r>
            <a:r>
              <a:rPr lang="ko-KR" altLang="en-US" dirty="0"/>
              <a:t>일반적으로 많이 만드는 요소들을 미리 디자인해둔 </a:t>
            </a:r>
            <a:r>
              <a:rPr lang="ko-KR" altLang="en-US" dirty="0" err="1"/>
              <a:t>툴킷</a:t>
            </a:r>
            <a:endParaRPr lang="en-US" altLang="ko-KR" dirty="0"/>
          </a:p>
          <a:p>
            <a:r>
              <a:rPr lang="en-US" altLang="ko-KR" dirty="0"/>
              <a:t>PC, </a:t>
            </a:r>
            <a:r>
              <a:rPr lang="ko-KR" altLang="en-US" dirty="0"/>
              <a:t>태블릿</a:t>
            </a:r>
            <a:r>
              <a:rPr lang="en-US" altLang="ko-KR" dirty="0"/>
              <a:t>, </a:t>
            </a:r>
            <a:r>
              <a:rPr lang="ko-KR" altLang="en-US" dirty="0"/>
              <a:t>스마트폰 등 기기의 크기에 따라 유연하게 화면 구성</a:t>
            </a:r>
            <a:endParaRPr lang="en-US" altLang="ko-KR" dirty="0"/>
          </a:p>
          <a:p>
            <a:r>
              <a:rPr lang="en-US" altLang="ko-KR" dirty="0"/>
              <a:t>HTML, CSS, JS</a:t>
            </a:r>
            <a:r>
              <a:rPr lang="ko-KR" altLang="en-US" dirty="0"/>
              <a:t>를 조합하여 활용할 수 있도록 구성되어 있음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54CA0BD-A9CF-41E9-92D5-C342E861DC60}"/>
              </a:ext>
            </a:extLst>
          </p:cNvPr>
          <p:cNvGrpSpPr/>
          <p:nvPr/>
        </p:nvGrpSpPr>
        <p:grpSpPr>
          <a:xfrm>
            <a:off x="2121463" y="3661322"/>
            <a:ext cx="7949073" cy="2856447"/>
            <a:chOff x="1334627" y="3189581"/>
            <a:chExt cx="9265428" cy="332947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D7437B2-E09B-4AE9-97C3-2D65BA6DAC2B}"/>
                </a:ext>
              </a:extLst>
            </p:cNvPr>
            <p:cNvPicPr/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27" r="46846"/>
            <a:stretch/>
          </p:blipFill>
          <p:spPr>
            <a:xfrm>
              <a:off x="1334627" y="3189581"/>
              <a:ext cx="3004011" cy="330329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75C5A25-291A-4695-9FB1-07C6BDCF1CFC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63" r="12110"/>
            <a:stretch/>
          </p:blipFill>
          <p:spPr>
            <a:xfrm>
              <a:off x="6096000" y="3189581"/>
              <a:ext cx="4504055" cy="332947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82CF968A-CDB6-441F-8541-468FFC7536F6}"/>
                </a:ext>
              </a:extLst>
            </p:cNvPr>
            <p:cNvSpPr/>
            <p:nvPr/>
          </p:nvSpPr>
          <p:spPr>
            <a:xfrm>
              <a:off x="4483100" y="4533900"/>
              <a:ext cx="1371600" cy="939801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616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FA4A3-D50D-4F6C-82F3-7DB397FA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Bootstrap </a:t>
            </a:r>
            <a:r>
              <a:rPr lang="en-US" altLang="ko-KR" dirty="0" err="1">
                <a:sym typeface="Wingdings" panose="05000000000000000000" pitchFamily="2" charset="2"/>
              </a:rPr>
              <a:t>NavBar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BF248-4321-4417-A90A-B3049754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네비게이션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0EB854-DEF7-4EF5-BBD3-71EFF1978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82235"/>
            <a:ext cx="5600701" cy="43299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18485F-85E0-4494-A6F3-8E25740ED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40"/>
          <a:stretch/>
        </p:blipFill>
        <p:spPr>
          <a:xfrm>
            <a:off x="6438900" y="1900372"/>
            <a:ext cx="5486400" cy="15286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8A50F6-FDB6-4828-B81A-8DE25A35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14" y="3549650"/>
            <a:ext cx="3467086" cy="290766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3E78A9-E6C3-4D4E-94D5-2EE29115F411}"/>
              </a:ext>
            </a:extLst>
          </p:cNvPr>
          <p:cNvSpPr/>
          <p:nvPr/>
        </p:nvSpPr>
        <p:spPr>
          <a:xfrm>
            <a:off x="6268191" y="3520898"/>
            <a:ext cx="2190023" cy="105262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모바일 </a:t>
            </a:r>
            <a:r>
              <a:rPr lang="en-US" altLang="ko-KR" sz="1400" b="1" dirty="0"/>
              <a:t>Ver.</a:t>
            </a:r>
          </a:p>
          <a:p>
            <a:pPr algn="ctr"/>
            <a:r>
              <a:rPr lang="ko-KR" altLang="en-US" sz="1400" dirty="0"/>
              <a:t>화면 폭이 좁은 경우</a:t>
            </a:r>
          </a:p>
        </p:txBody>
      </p:sp>
    </p:spTree>
    <p:extLst>
      <p:ext uri="{BB962C8B-B14F-4D97-AF65-F5344CB8AC3E}">
        <p14:creationId xmlns:p14="http://schemas.microsoft.com/office/powerpoint/2010/main" val="2434732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FA4A3-D50D-4F6C-82F3-7DB397FA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Bootstrap </a:t>
            </a:r>
            <a:r>
              <a:rPr lang="en-US" altLang="ko-KR" dirty="0">
                <a:sym typeface="Wingdings" panose="05000000000000000000" pitchFamily="2" charset="2"/>
              </a:rPr>
              <a:t>Container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BF248-4321-4417-A90A-B3049754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화면 좌우의 여백을 위한 </a:t>
            </a:r>
            <a:r>
              <a:rPr lang="en-US" altLang="ko-KR" dirty="0"/>
              <a:t>container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198B0F3-CAA8-49A2-84F1-84DD9ED67B8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211" r="36831"/>
          <a:stretch/>
        </p:blipFill>
        <p:spPr>
          <a:xfrm>
            <a:off x="7778598" y="3478204"/>
            <a:ext cx="3869670" cy="31637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C388A8A-1AB1-426B-8A71-64C1C6D636AF}"/>
              </a:ext>
            </a:extLst>
          </p:cNvPr>
          <p:cNvSpPr/>
          <p:nvPr/>
        </p:nvSpPr>
        <p:spPr>
          <a:xfrm>
            <a:off x="8388827" y="3757888"/>
            <a:ext cx="2583752" cy="2884038"/>
          </a:xfrm>
          <a:prstGeom prst="roundRect">
            <a:avLst>
              <a:gd name="adj" fmla="val 584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2BC1B0C-60F4-4675-9A21-9F62FA309513}"/>
              </a:ext>
            </a:extLst>
          </p:cNvPr>
          <p:cNvCxnSpPr/>
          <p:nvPr/>
        </p:nvCxnSpPr>
        <p:spPr>
          <a:xfrm>
            <a:off x="10972579" y="4663534"/>
            <a:ext cx="6756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F636A3-42AC-42CA-86EA-8344CB097753}"/>
              </a:ext>
            </a:extLst>
          </p:cNvPr>
          <p:cNvCxnSpPr>
            <a:cxnSpLocks/>
          </p:cNvCxnSpPr>
          <p:nvPr/>
        </p:nvCxnSpPr>
        <p:spPr>
          <a:xfrm>
            <a:off x="7778598" y="4663534"/>
            <a:ext cx="610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02C8E7A2-B715-4F0F-AB22-2D7950D64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70" y="2252190"/>
            <a:ext cx="4532516" cy="28328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1B3188-2442-4FAB-8475-FB8F242B6BE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3" r="51013"/>
          <a:stretch/>
        </p:blipFill>
        <p:spPr>
          <a:xfrm>
            <a:off x="5136793" y="3478204"/>
            <a:ext cx="2576345" cy="31637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A1BFD7-4CF1-4547-BE5E-B77C188D9469}"/>
              </a:ext>
            </a:extLst>
          </p:cNvPr>
          <p:cNvSpPr txBox="1"/>
          <p:nvPr/>
        </p:nvSpPr>
        <p:spPr>
          <a:xfrm>
            <a:off x="5136793" y="6259943"/>
            <a:ext cx="90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before</a:t>
            </a:r>
            <a:endParaRPr lang="ko-KR" altLang="en-US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400BA3-8FE9-4842-ACC4-B5EB99CF889E}"/>
              </a:ext>
            </a:extLst>
          </p:cNvPr>
          <p:cNvSpPr txBox="1"/>
          <p:nvPr/>
        </p:nvSpPr>
        <p:spPr>
          <a:xfrm>
            <a:off x="7863888" y="6224778"/>
            <a:ext cx="70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after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0474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FA4A3-D50D-4F6C-82F3-7DB397FA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Bootstrap </a:t>
            </a:r>
            <a:r>
              <a:rPr lang="en-US" altLang="ko-KR" dirty="0">
                <a:sym typeface="Wingdings" panose="05000000000000000000" pitchFamily="2" charset="2"/>
              </a:rPr>
              <a:t>Grid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BF248-4321-4417-A90A-B3049754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Bootstrap</a:t>
            </a:r>
            <a:r>
              <a:rPr lang="ko-KR" altLang="en-US" dirty="0"/>
              <a:t>은 화면 폭을 </a:t>
            </a:r>
            <a:r>
              <a:rPr lang="en-US" altLang="ko-KR" dirty="0"/>
              <a:t>12</a:t>
            </a:r>
            <a:r>
              <a:rPr lang="ko-KR" altLang="en-US" dirty="0"/>
              <a:t>칸으로 나누어 관리</a:t>
            </a:r>
            <a:endParaRPr lang="en-US" altLang="ko-KR" dirty="0"/>
          </a:p>
          <a:p>
            <a:r>
              <a:rPr lang="ko-KR" altLang="en-US" dirty="0"/>
              <a:t>화면 폭 크기에 따라 유연하게 변화함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499624-D60C-49C8-B777-4C89A2BB3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064" y="2522861"/>
            <a:ext cx="5285799" cy="236217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248E9FA-6977-47BE-974B-C9844B9DB794}"/>
              </a:ext>
            </a:extLst>
          </p:cNvPr>
          <p:cNvGrpSpPr/>
          <p:nvPr/>
        </p:nvGrpSpPr>
        <p:grpSpPr>
          <a:xfrm>
            <a:off x="851222" y="2522861"/>
            <a:ext cx="4969007" cy="3756764"/>
            <a:chOff x="823686" y="2503021"/>
            <a:chExt cx="6052964" cy="457627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B23F211-419B-4277-BA63-0BA0CD818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503021"/>
              <a:ext cx="6038450" cy="227524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A632ED7-F652-4005-BC7E-A06CFD8AD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686" y="4745903"/>
              <a:ext cx="6038450" cy="2333396"/>
            </a:xfrm>
            <a:prstGeom prst="rect">
              <a:avLst/>
            </a:prstGeom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ABA8005-952E-442B-9FF9-AE2722398B90}"/>
              </a:ext>
            </a:extLst>
          </p:cNvPr>
          <p:cNvCxnSpPr/>
          <p:nvPr/>
        </p:nvCxnSpPr>
        <p:spPr>
          <a:xfrm>
            <a:off x="3341683" y="5390438"/>
            <a:ext cx="129127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F9E9680-1466-45E7-A1BD-33785D895847}"/>
              </a:ext>
            </a:extLst>
          </p:cNvPr>
          <p:cNvCxnSpPr/>
          <p:nvPr/>
        </p:nvCxnSpPr>
        <p:spPr>
          <a:xfrm>
            <a:off x="3977640" y="5394960"/>
            <a:ext cx="2552700" cy="464820"/>
          </a:xfrm>
          <a:prstGeom prst="bentConnector3">
            <a:avLst>
              <a:gd name="adj1" fmla="val -14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D6166BB-D3B0-4FB9-8310-F2D1D3C33BC4}"/>
              </a:ext>
            </a:extLst>
          </p:cNvPr>
          <p:cNvSpPr txBox="1"/>
          <p:nvPr/>
        </p:nvSpPr>
        <p:spPr>
          <a:xfrm>
            <a:off x="6530340" y="5674296"/>
            <a:ext cx="5035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허용된 폭 최대로 이미지 크기 조정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img</a:t>
            </a:r>
            <a:r>
              <a:rPr lang="en-US" altLang="ko-KR" sz="1600" dirty="0">
                <a:latin typeface="+mn-ea"/>
              </a:rPr>
              <a:t>-fluid w-100</a:t>
            </a:r>
          </a:p>
        </p:txBody>
      </p:sp>
    </p:spTree>
    <p:extLst>
      <p:ext uri="{BB962C8B-B14F-4D97-AF65-F5344CB8AC3E}">
        <p14:creationId xmlns:p14="http://schemas.microsoft.com/office/powerpoint/2010/main" val="943616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FA4A3-D50D-4F6C-82F3-7DB397FA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Bootstrap </a:t>
            </a:r>
            <a:r>
              <a:rPr lang="en-US" altLang="ko-KR" dirty="0">
                <a:sym typeface="Wingdings" panose="05000000000000000000" pitchFamily="2" charset="2"/>
              </a:rPr>
              <a:t>Spacing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BF248-4321-4417-A90A-B3049754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margin: </a:t>
            </a:r>
            <a:r>
              <a:rPr lang="ko-KR" altLang="en-US" dirty="0"/>
              <a:t>경계 바깥쪽 간격 설정</a:t>
            </a:r>
            <a:endParaRPr lang="en-US" altLang="ko-KR" dirty="0"/>
          </a:p>
          <a:p>
            <a:r>
              <a:rPr lang="en-US" altLang="ko-KR" dirty="0"/>
              <a:t>padding: </a:t>
            </a:r>
            <a:r>
              <a:rPr lang="ko-KR" altLang="en-US" dirty="0"/>
              <a:t>경계 안쪽 간격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BFA7AD-6EA2-4337-B609-37E6758A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30" y="2772229"/>
            <a:ext cx="3748313" cy="23305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95D6B5-ADE3-4319-AC42-1A48D0DFA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850"/>
          <a:stretch/>
        </p:blipFill>
        <p:spPr>
          <a:xfrm>
            <a:off x="4833260" y="2939946"/>
            <a:ext cx="6607625" cy="16389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518FBBD-6572-495A-B826-6C136D46C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264" y="4382790"/>
            <a:ext cx="6437536" cy="22131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50F9454-14F8-4392-B606-B0E65E74F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076" y="5253583"/>
            <a:ext cx="3748313" cy="126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43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FA4A3-D50D-4F6C-82F3-7DB397FA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Bootstrap </a:t>
            </a:r>
            <a:r>
              <a:rPr lang="en-US" altLang="ko-KR" dirty="0">
                <a:sym typeface="Wingdings" panose="05000000000000000000" pitchFamily="2" charset="2"/>
              </a:rPr>
              <a:t>Card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BF248-4321-4417-A90A-B3049754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내용을 정돈해서 보여줄 수 있는 유연한 컨테이너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ADE0E5-346C-4A91-B108-D1A860556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2883641"/>
            <a:ext cx="9974026" cy="287853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65090A-CF54-4B9B-9C38-62D708877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383" y="2798615"/>
            <a:ext cx="6525854" cy="374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32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FA4A3-D50D-4F6C-82F3-7DB397FA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Bootstrap </a:t>
            </a:r>
            <a:r>
              <a:rPr lang="en-US" altLang="ko-KR" dirty="0">
                <a:sym typeface="Wingdings" panose="05000000000000000000" pitchFamily="2" charset="2"/>
              </a:rPr>
              <a:t>Modal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BF248-4321-4417-A90A-B3049754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내용을 정돈해서 보여줄 수 있는 유연한 컨테이너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02C707-2C04-45C0-AC83-97FCF6197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286" y="2169937"/>
            <a:ext cx="8200571" cy="36617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4CF90B-27E5-47DE-8AC7-1A0DDD20B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3" y="2571669"/>
            <a:ext cx="5283200" cy="2914869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49CF90-164E-412E-8259-8120CE582EDB}"/>
              </a:ext>
            </a:extLst>
          </p:cNvPr>
          <p:cNvCxnSpPr/>
          <p:nvPr/>
        </p:nvCxnSpPr>
        <p:spPr>
          <a:xfrm flipH="1">
            <a:off x="2971800" y="3149600"/>
            <a:ext cx="2247900" cy="8512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620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2439</TotalTime>
  <Words>133</Words>
  <Application>Microsoft Office PowerPoint</Application>
  <PresentationFormat>와이드스크린</PresentationFormat>
  <Paragraphs>30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Malgun Gothic</vt:lpstr>
      <vt:lpstr>Malgun Gothic</vt:lpstr>
      <vt:lpstr>Arial</vt:lpstr>
      <vt:lpstr>Calibri</vt:lpstr>
      <vt:lpstr>Calibri Light</vt:lpstr>
      <vt:lpstr>Wingdings</vt:lpstr>
      <vt:lpstr>Office Theme</vt:lpstr>
      <vt:lpstr>PowerPoint 프레젠테이션</vt:lpstr>
      <vt:lpstr>Bootstrap</vt:lpstr>
      <vt:lpstr>Bootstrap (부트스트랩)</vt:lpstr>
      <vt:lpstr>Bootstrap NavBar</vt:lpstr>
      <vt:lpstr>Bootstrap Container</vt:lpstr>
      <vt:lpstr>Bootstrap Grid</vt:lpstr>
      <vt:lpstr>Bootstrap Spacing</vt:lpstr>
      <vt:lpstr>Bootstrap Card</vt:lpstr>
      <vt:lpstr>Bootstrap Modal</vt:lpstr>
      <vt:lpstr>Bootstrap Button</vt:lpstr>
      <vt:lpstr>Bootstrap Button</vt:lpstr>
      <vt:lpstr>Font Awesome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It! DJANGO</dc:title>
  <dc:creator>Lee SungYong</dc:creator>
  <cp:lastModifiedBy>kain</cp:lastModifiedBy>
  <cp:revision>9</cp:revision>
  <dcterms:created xsi:type="dcterms:W3CDTF">2021-01-24T07:58:03Z</dcterms:created>
  <dcterms:modified xsi:type="dcterms:W3CDTF">2023-03-13T03:52:41Z</dcterms:modified>
</cp:coreProperties>
</file>